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2" r:id="rId4"/>
    <p:sldId id="273" r:id="rId5"/>
    <p:sldId id="258" r:id="rId6"/>
    <p:sldId id="259" r:id="rId7"/>
    <p:sldId id="260" r:id="rId8"/>
    <p:sldId id="261" r:id="rId9"/>
    <p:sldId id="262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64" r:id="rId18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anose="05000000000000000000" pitchFamily="2" charset="2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31800" indent="-2159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anose="05000000000000000000" pitchFamily="2" charset="2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647700" indent="-2159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anose="05000000000000000000" pitchFamily="2" charset="2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863600" indent="-2159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anose="05000000000000000000" pitchFamily="2" charset="2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079500" indent="-2159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anose="05000000000000000000" pitchFamily="2" charset="2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198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ja-JP" altLang="en-US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ＭＳ Ｐ明朝" pitchFamily="18" charset="-128"/>
              </a:defRPr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ＭＳ Ｐ明朝" pitchFamily="18" charset="-128"/>
              </a:defRPr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ＭＳ Ｐ明朝" pitchFamily="18" charset="-128"/>
              </a:defRPr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</a:lstStyle>
          <a:p>
            <a:fld id="{7353D166-084A-408D-A2D2-ED6F31FCDB25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8097562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/>
            <a:fld id="{A25C4120-0F86-4CDC-9196-3B9CCC5C7AD1}" type="slidenum">
              <a:rPr lang="en-GB" altLang="ja-JP">
                <a:solidFill>
                  <a:srgbClr val="000000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rPr>
              <a:pPr eaLnBrk="1"/>
              <a:t>1</a:t>
            </a:fld>
            <a:endParaRPr lang="en-GB" altLang="ja-JP">
              <a:solidFill>
                <a:srgbClr val="000000"/>
              </a:solidFill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24068956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/>
            <a:fld id="{B80E9519-155A-4C0A-854B-F72F09814CB8}" type="slidenum">
              <a:rPr lang="en-GB" altLang="ja-JP">
                <a:solidFill>
                  <a:srgbClr val="000000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rPr>
              <a:pPr eaLnBrk="1"/>
              <a:t>10</a:t>
            </a:fld>
            <a:endParaRPr lang="en-GB" altLang="ja-JP">
              <a:solidFill>
                <a:srgbClr val="000000"/>
              </a:solidFill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649772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/>
            <a:fld id="{B80E9519-155A-4C0A-854B-F72F09814CB8}" type="slidenum">
              <a:rPr lang="en-GB" altLang="ja-JP">
                <a:solidFill>
                  <a:srgbClr val="000000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rPr>
              <a:pPr eaLnBrk="1"/>
              <a:t>11</a:t>
            </a:fld>
            <a:endParaRPr lang="en-GB" altLang="ja-JP">
              <a:solidFill>
                <a:srgbClr val="000000"/>
              </a:solidFill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4928676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/>
            <a:fld id="{B80E9519-155A-4C0A-854B-F72F09814CB8}" type="slidenum">
              <a:rPr lang="en-GB" altLang="ja-JP">
                <a:solidFill>
                  <a:srgbClr val="000000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rPr>
              <a:pPr eaLnBrk="1"/>
              <a:t>12</a:t>
            </a:fld>
            <a:endParaRPr lang="en-GB" altLang="ja-JP">
              <a:solidFill>
                <a:srgbClr val="000000"/>
              </a:solidFill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9929793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/>
            <a:fld id="{B80E9519-155A-4C0A-854B-F72F09814CB8}" type="slidenum">
              <a:rPr lang="en-GB" altLang="ja-JP">
                <a:solidFill>
                  <a:srgbClr val="000000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rPr>
              <a:pPr eaLnBrk="1"/>
              <a:t>13</a:t>
            </a:fld>
            <a:endParaRPr lang="en-GB" altLang="ja-JP">
              <a:solidFill>
                <a:srgbClr val="000000"/>
              </a:solidFill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7926022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/>
            <a:fld id="{B80E9519-155A-4C0A-854B-F72F09814CB8}" type="slidenum">
              <a:rPr lang="en-GB" altLang="ja-JP">
                <a:solidFill>
                  <a:srgbClr val="000000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rPr>
              <a:pPr eaLnBrk="1"/>
              <a:t>14</a:t>
            </a:fld>
            <a:endParaRPr lang="en-GB" altLang="ja-JP">
              <a:solidFill>
                <a:srgbClr val="000000"/>
              </a:solidFill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28106819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/>
            <a:fld id="{B80E9519-155A-4C0A-854B-F72F09814CB8}" type="slidenum">
              <a:rPr lang="en-GB" altLang="ja-JP">
                <a:solidFill>
                  <a:srgbClr val="000000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rPr>
              <a:pPr eaLnBrk="1"/>
              <a:t>15</a:t>
            </a:fld>
            <a:endParaRPr lang="en-GB" altLang="ja-JP">
              <a:solidFill>
                <a:srgbClr val="000000"/>
              </a:solidFill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19792167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/>
            <a:fld id="{B80E9519-155A-4C0A-854B-F72F09814CB8}" type="slidenum">
              <a:rPr lang="en-GB" altLang="ja-JP">
                <a:solidFill>
                  <a:srgbClr val="000000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rPr>
              <a:pPr eaLnBrk="1"/>
              <a:t>16</a:t>
            </a:fld>
            <a:endParaRPr lang="en-GB" altLang="ja-JP">
              <a:solidFill>
                <a:srgbClr val="000000"/>
              </a:solidFill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28229307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/>
            <a:fld id="{16261B08-C5AF-4005-BC6A-CD33D23ED036}" type="slidenum">
              <a:rPr lang="en-GB" altLang="ja-JP">
                <a:solidFill>
                  <a:srgbClr val="000000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rPr>
              <a:pPr eaLnBrk="1"/>
              <a:t>17</a:t>
            </a:fld>
            <a:endParaRPr lang="en-GB" altLang="ja-JP">
              <a:solidFill>
                <a:srgbClr val="000000"/>
              </a:solidFill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15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1927216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/>
            <a:fld id="{21F3F426-3752-4412-8BA5-68325F07C590}" type="slidenum">
              <a:rPr lang="en-GB" altLang="ja-JP">
                <a:solidFill>
                  <a:srgbClr val="000000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rPr>
              <a:pPr eaLnBrk="1"/>
              <a:t>2</a:t>
            </a:fld>
            <a:endParaRPr lang="en-GB" altLang="ja-JP">
              <a:solidFill>
                <a:srgbClr val="000000"/>
              </a:solidFill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43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2493535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/>
            <a:fld id="{21F3F426-3752-4412-8BA5-68325F07C590}" type="slidenum">
              <a:rPr lang="en-GB" altLang="ja-JP">
                <a:solidFill>
                  <a:srgbClr val="000000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rPr>
              <a:pPr eaLnBrk="1"/>
              <a:t>3</a:t>
            </a:fld>
            <a:endParaRPr lang="en-GB" altLang="ja-JP">
              <a:solidFill>
                <a:srgbClr val="000000"/>
              </a:solidFill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43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1884395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/>
            <a:fld id="{21F3F426-3752-4412-8BA5-68325F07C590}" type="slidenum">
              <a:rPr lang="en-GB" altLang="ja-JP">
                <a:solidFill>
                  <a:srgbClr val="000000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rPr>
              <a:pPr eaLnBrk="1"/>
              <a:t>4</a:t>
            </a:fld>
            <a:endParaRPr lang="en-GB" altLang="ja-JP">
              <a:solidFill>
                <a:srgbClr val="000000"/>
              </a:solidFill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43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1895199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/>
            <a:fld id="{E8012E68-2E75-4959-93DE-AE0257CC7652}" type="slidenum">
              <a:rPr lang="en-GB" altLang="ja-JP">
                <a:solidFill>
                  <a:srgbClr val="000000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rPr>
              <a:pPr eaLnBrk="1"/>
              <a:t>5</a:t>
            </a:fld>
            <a:endParaRPr lang="en-GB" altLang="ja-JP">
              <a:solidFill>
                <a:srgbClr val="000000"/>
              </a:solidFill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53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1401730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/>
            <a:fld id="{691F1B85-C8F5-46E3-9ACE-6E4E9E17597B}" type="slidenum">
              <a:rPr lang="en-GB" altLang="ja-JP">
                <a:solidFill>
                  <a:srgbClr val="000000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rPr>
              <a:pPr eaLnBrk="1"/>
              <a:t>6</a:t>
            </a:fld>
            <a:endParaRPr lang="en-GB" altLang="ja-JP">
              <a:solidFill>
                <a:srgbClr val="000000"/>
              </a:solidFill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63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14928847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/>
            <a:fld id="{24121FC4-8F5F-4F9A-9329-2153EF38A32A}" type="slidenum">
              <a:rPr lang="en-GB" altLang="ja-JP">
                <a:solidFill>
                  <a:srgbClr val="000000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rPr>
              <a:pPr eaLnBrk="1"/>
              <a:t>7</a:t>
            </a:fld>
            <a:endParaRPr lang="en-GB" altLang="ja-JP">
              <a:solidFill>
                <a:srgbClr val="000000"/>
              </a:solidFill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74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40825920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/>
            <a:fld id="{707AF7B0-5127-4A99-9864-B759CD8A4274}" type="slidenum">
              <a:rPr lang="en-GB" altLang="ja-JP">
                <a:solidFill>
                  <a:srgbClr val="000000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rPr>
              <a:pPr eaLnBrk="1"/>
              <a:t>8</a:t>
            </a:fld>
            <a:endParaRPr lang="en-GB" altLang="ja-JP">
              <a:solidFill>
                <a:srgbClr val="000000"/>
              </a:solidFill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84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2280486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/>
            <a:fld id="{C8FC6CCE-23C7-43A9-9439-2D36B2B03915}" type="slidenum">
              <a:rPr lang="en-GB" altLang="ja-JP">
                <a:solidFill>
                  <a:srgbClr val="000000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rPr>
              <a:pPr eaLnBrk="1"/>
              <a:t>9</a:t>
            </a:fld>
            <a:endParaRPr lang="en-GB" altLang="ja-JP">
              <a:solidFill>
                <a:srgbClr val="000000"/>
              </a:solidFill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1355780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6BC000-8594-4DDE-9F13-8EEC9DCA927D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044825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DB2FC8-54FE-4343-8B7E-72C3CD09E6EF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2596702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15C744-4ED3-413B-B56C-457304435A44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7007668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7465A7-2F9E-49F0-9C76-813D4564201B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040912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E4632D-E964-48C8-8984-F5FC59826F1C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277330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FD774-B42C-4A25-BD4D-853B5EC4A90E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010162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4A3912-0FF8-43AF-B47D-CE511486612E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67842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5066F0-614D-46CE-BC2B-146F3C177B5F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715241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51A82C-1902-48ED-8E4A-A015891DDF69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4086359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D1881A-19E9-4C0E-87EC-CAFB8AFB0C5D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2476169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720985-BF99-4640-B8AE-2AFCA6784E4A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04599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967C40-5D1F-4A35-93CE-10940724EB51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700532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GB" smtClean="0"/>
              <a:t>タイトルテキストの書式を編集するにはクリックします。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GB" smtClean="0"/>
              <a:t>アウトラインテキストの書式を編集するにはクリックします。</a:t>
            </a:r>
          </a:p>
          <a:p>
            <a:pPr lvl="1"/>
            <a:r>
              <a:rPr lang="en-GB" altLang="ja-JP" smtClean="0"/>
              <a:t>2</a:t>
            </a:r>
            <a:r>
              <a:rPr lang="ja-JP" altLang="en-GB" smtClean="0"/>
              <a:t>レベル目のアウトライン</a:t>
            </a:r>
          </a:p>
          <a:p>
            <a:pPr lvl="2"/>
            <a:r>
              <a:rPr lang="en-GB" altLang="ja-JP" smtClean="0"/>
              <a:t>3</a:t>
            </a:r>
            <a:r>
              <a:rPr lang="ja-JP" altLang="en-GB" smtClean="0"/>
              <a:t>レベル目のアウトライン</a:t>
            </a:r>
          </a:p>
          <a:p>
            <a:pPr lvl="3"/>
            <a:r>
              <a:rPr lang="en-GB" altLang="ja-JP" smtClean="0"/>
              <a:t>4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5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6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7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8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9</a:t>
            </a:r>
            <a:r>
              <a:rPr lang="ja-JP" altLang="en-GB" smtClean="0"/>
              <a:t>レベル目のアウトライン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ＭＳ Ｐ明朝" pitchFamily="18" charset="-128"/>
              </a:defRPr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ＭＳ Ｐ明朝" pitchFamily="18" charset="-128"/>
              </a:defRPr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</a:lstStyle>
          <a:p>
            <a:fld id="{C0695BFA-3741-44BD-89BE-0B4247E8CFB2}" type="slidenum">
              <a:rPr lang="en-GB" altLang="ja-JP"/>
              <a:pPr/>
              <a:t>‹#›</a:t>
            </a:fld>
            <a:endParaRPr lang="en-GB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Arial" charset="0"/>
          <a:ea typeface="ＭＳ Ｐゴシック" pitchFamily="50" charset="-128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Arial" charset="0"/>
          <a:ea typeface="ＭＳ Ｐゴシック" pitchFamily="50" charset="-128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Arial" charset="0"/>
          <a:ea typeface="ＭＳ Ｐゴシック" pitchFamily="50" charset="-128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Arial" charset="0"/>
          <a:ea typeface="ＭＳ Ｐゴシック" pitchFamily="50" charset="-128"/>
        </a:defRPr>
      </a:lvl5pPr>
      <a:lvl6pPr marL="1536700" indent="-2159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Arial" charset="0"/>
          <a:ea typeface="ＭＳ Ｐゴシック" pitchFamily="50" charset="-128"/>
        </a:defRPr>
      </a:lvl6pPr>
      <a:lvl7pPr marL="1993900" indent="-2159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Arial" charset="0"/>
          <a:ea typeface="ＭＳ Ｐゴシック" pitchFamily="50" charset="-128"/>
        </a:defRPr>
      </a:lvl7pPr>
      <a:lvl8pPr marL="2451100" indent="-2159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Arial" charset="0"/>
          <a:ea typeface="ＭＳ Ｐゴシック" pitchFamily="50" charset="-128"/>
        </a:defRPr>
      </a:lvl8pPr>
      <a:lvl9pPr marL="2908300" indent="-2159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Arial" charset="0"/>
          <a:ea typeface="ＭＳ Ｐゴシック" pitchFamily="50" charset="-128"/>
        </a:defRPr>
      </a:lvl9pPr>
    </p:titleStyle>
    <p:bodyStyle>
      <a:lvl1pPr marL="431800" indent="-32385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pitchFamily="2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pitchFamily="18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pitchFamily="2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ja-JP" altLang="en-US" dirty="0" smtClean="0"/>
              <a:t>エクセル</a:t>
            </a:r>
            <a:r>
              <a:rPr lang="ja-JP" altLang="en-GB" dirty="0" smtClean="0"/>
              <a:t>を用いたグラフ作成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03238" y="1814513"/>
            <a:ext cx="9070975" cy="4899025"/>
          </a:xfrm>
        </p:spPr>
        <p:txBody>
          <a:bodyPr anchor="ctr"/>
          <a:lstStyle/>
          <a:p>
            <a:pPr marL="0" indent="0" algn="ctr" eaLnBrk="1">
              <a:spcAft>
                <a:spcPct val="0"/>
              </a:spcAft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altLang="ja-JP" dirty="0" smtClean="0"/>
              <a:t>201</a:t>
            </a:r>
            <a:r>
              <a:rPr lang="en-US" altLang="ja-JP" dirty="0" smtClean="0"/>
              <a:t>4</a:t>
            </a:r>
            <a:r>
              <a:rPr lang="ja-JP" altLang="en-US" dirty="0" smtClean="0"/>
              <a:t>年度</a:t>
            </a:r>
            <a:endParaRPr lang="en-GB" altLang="ja-JP" dirty="0" smtClean="0"/>
          </a:p>
          <a:p>
            <a:pPr marL="0" indent="0" algn="ctr" eaLnBrk="1">
              <a:spcAft>
                <a:spcPct val="0"/>
              </a:spcAft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ja-JP" altLang="en-US" dirty="0" smtClean="0"/>
              <a:t>米谷</a:t>
            </a:r>
            <a:endParaRPr lang="ja-JP" altLang="en-GB" dirty="0" smtClean="0"/>
          </a:p>
        </p:txBody>
      </p:sp>
    </p:spTree>
  </p:cSld>
  <p:clrMapOvr>
    <a:masterClrMapping/>
  </p:clrMapOvr>
  <p:transition spd="med" advTm="6148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412" y="227012"/>
            <a:ext cx="9067800" cy="7105650"/>
          </a:xfrm>
          <a:prstGeom prst="rect">
            <a:avLst/>
          </a:prstGeom>
        </p:spPr>
      </p:pic>
      <p:sp>
        <p:nvSpPr>
          <p:cNvPr id="9219" name="AutoShape 2"/>
          <p:cNvSpPr>
            <a:spLocks noChangeArrowheads="1"/>
          </p:cNvSpPr>
          <p:nvPr/>
        </p:nvSpPr>
        <p:spPr bwMode="auto">
          <a:xfrm>
            <a:off x="2520032" y="1763613"/>
            <a:ext cx="1979613" cy="1439862"/>
          </a:xfrm>
          <a:prstGeom prst="wedgeRoundRectCallout">
            <a:avLst>
              <a:gd name="adj1" fmla="val -127436"/>
              <a:gd name="adj2" fmla="val -86099"/>
              <a:gd name="adj3" fmla="val 16667"/>
            </a:avLst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 anchor="ctr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/>
            <a:r>
              <a:rPr lang="ja-JP" altLang="en-US" dirty="0" smtClean="0">
                <a:solidFill>
                  <a:srgbClr val="000000"/>
                </a:solidFill>
              </a:rPr>
              <a:t>グラフ要素を追加を選択</a:t>
            </a:r>
            <a:endParaRPr lang="ja-JP" alt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 advTm="3174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37" y="212724"/>
            <a:ext cx="9048750" cy="7134225"/>
          </a:xfrm>
          <a:prstGeom prst="rect">
            <a:avLst/>
          </a:prstGeom>
        </p:spPr>
      </p:pic>
      <p:sp>
        <p:nvSpPr>
          <p:cNvPr id="9219" name="AutoShape 2"/>
          <p:cNvSpPr>
            <a:spLocks noChangeArrowheads="1"/>
          </p:cNvSpPr>
          <p:nvPr/>
        </p:nvSpPr>
        <p:spPr bwMode="auto">
          <a:xfrm>
            <a:off x="5400352" y="971525"/>
            <a:ext cx="2016224" cy="1439862"/>
          </a:xfrm>
          <a:prstGeom prst="wedgeRoundRectCallout">
            <a:avLst>
              <a:gd name="adj1" fmla="val -130002"/>
              <a:gd name="adj2" fmla="val 50792"/>
              <a:gd name="adj3" fmla="val 16667"/>
            </a:avLst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 anchor="ctr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/>
            <a:r>
              <a:rPr lang="ja-JP" altLang="en-US" dirty="0" smtClean="0">
                <a:solidFill>
                  <a:srgbClr val="000000"/>
                </a:solidFill>
              </a:rPr>
              <a:t>グラフ</a:t>
            </a:r>
            <a:r>
              <a:rPr lang="ja-JP" altLang="en-GB" dirty="0" smtClean="0">
                <a:solidFill>
                  <a:srgbClr val="000000"/>
                </a:solidFill>
              </a:rPr>
              <a:t>タイトル</a:t>
            </a:r>
            <a:r>
              <a:rPr lang="ja-JP" altLang="en-US" dirty="0" smtClean="0">
                <a:solidFill>
                  <a:srgbClr val="000000"/>
                </a:solidFill>
              </a:rPr>
              <a:t>→グラフの上を選択</a:t>
            </a:r>
            <a:endParaRPr lang="ja-JP" alt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633046"/>
      </p:ext>
    </p:extLst>
  </p:cSld>
  <p:clrMapOvr>
    <a:masterClrMapping/>
  </p:clrMapOvr>
  <p:transition spd="med" advTm="3174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" y="241299"/>
            <a:ext cx="9115425" cy="7077075"/>
          </a:xfrm>
          <a:prstGeom prst="rect">
            <a:avLst/>
          </a:prstGeom>
        </p:spPr>
      </p:pic>
      <p:sp>
        <p:nvSpPr>
          <p:cNvPr id="9219" name="AutoShape 2"/>
          <p:cNvSpPr>
            <a:spLocks noChangeArrowheads="1"/>
          </p:cNvSpPr>
          <p:nvPr/>
        </p:nvSpPr>
        <p:spPr bwMode="auto">
          <a:xfrm>
            <a:off x="6912520" y="2411685"/>
            <a:ext cx="2232248" cy="1439862"/>
          </a:xfrm>
          <a:prstGeom prst="wedgeRoundRectCallout">
            <a:avLst>
              <a:gd name="adj1" fmla="val -88944"/>
              <a:gd name="adj2" fmla="val 88896"/>
              <a:gd name="adj3" fmla="val 16667"/>
            </a:avLst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 anchor="ctr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/>
            <a:r>
              <a:rPr lang="ja-JP" altLang="en-GB" dirty="0" smtClean="0">
                <a:solidFill>
                  <a:srgbClr val="000000"/>
                </a:solidFill>
              </a:rPr>
              <a:t>タイトル</a:t>
            </a:r>
            <a:r>
              <a:rPr lang="ja-JP" altLang="en-GB" dirty="0">
                <a:solidFill>
                  <a:srgbClr val="000000"/>
                </a:solidFill>
              </a:rPr>
              <a:t>情報の入力</a:t>
            </a:r>
          </a:p>
        </p:txBody>
      </p:sp>
    </p:spTree>
    <p:extLst>
      <p:ext uri="{BB962C8B-B14F-4D97-AF65-F5344CB8AC3E}">
        <p14:creationId xmlns:p14="http://schemas.microsoft.com/office/powerpoint/2010/main" val="3110231947"/>
      </p:ext>
    </p:extLst>
  </p:cSld>
  <p:clrMapOvr>
    <a:masterClrMapping/>
  </p:clrMapOvr>
  <p:transition spd="med" advTm="3174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174" y="227012"/>
            <a:ext cx="9058275" cy="7105650"/>
          </a:xfrm>
          <a:prstGeom prst="rect">
            <a:avLst/>
          </a:prstGeom>
        </p:spPr>
      </p:pic>
      <p:sp>
        <p:nvSpPr>
          <p:cNvPr id="9219" name="AutoShape 2"/>
          <p:cNvSpPr>
            <a:spLocks noChangeArrowheads="1"/>
          </p:cNvSpPr>
          <p:nvPr/>
        </p:nvSpPr>
        <p:spPr bwMode="auto">
          <a:xfrm>
            <a:off x="5256336" y="2339974"/>
            <a:ext cx="2088232" cy="1439862"/>
          </a:xfrm>
          <a:prstGeom prst="wedgeRoundRectCallout">
            <a:avLst>
              <a:gd name="adj1" fmla="val -127436"/>
              <a:gd name="adj2" fmla="val -86099"/>
              <a:gd name="adj3" fmla="val 16667"/>
            </a:avLst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 anchor="ctr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/>
            <a:r>
              <a:rPr lang="ja-JP" altLang="en-US" dirty="0" smtClean="0">
                <a:solidFill>
                  <a:srgbClr val="000000"/>
                </a:solidFill>
              </a:rPr>
              <a:t>同様に、軸ラベル→第</a:t>
            </a:r>
            <a:r>
              <a:rPr lang="en-US" altLang="ja-JP" dirty="0" smtClean="0">
                <a:solidFill>
                  <a:srgbClr val="000000"/>
                </a:solidFill>
              </a:rPr>
              <a:t>1</a:t>
            </a:r>
            <a:r>
              <a:rPr lang="ja-JP" altLang="en-US" dirty="0" smtClean="0">
                <a:solidFill>
                  <a:srgbClr val="000000"/>
                </a:solidFill>
              </a:rPr>
              <a:t>横軸を選択</a:t>
            </a:r>
            <a:endParaRPr lang="ja-JP" alt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826133"/>
      </p:ext>
    </p:extLst>
  </p:cSld>
  <p:clrMapOvr>
    <a:masterClrMapping/>
  </p:clrMapOvr>
  <p:transition spd="med" advTm="3174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124" y="227012"/>
            <a:ext cx="9096375" cy="7105650"/>
          </a:xfrm>
          <a:prstGeom prst="rect">
            <a:avLst/>
          </a:prstGeom>
        </p:spPr>
      </p:pic>
      <p:sp>
        <p:nvSpPr>
          <p:cNvPr id="9219" name="AutoShape 2"/>
          <p:cNvSpPr>
            <a:spLocks noChangeArrowheads="1"/>
          </p:cNvSpPr>
          <p:nvPr/>
        </p:nvSpPr>
        <p:spPr bwMode="auto">
          <a:xfrm>
            <a:off x="2304008" y="5508029"/>
            <a:ext cx="1979613" cy="1439862"/>
          </a:xfrm>
          <a:prstGeom prst="wedgeRoundRectCallout">
            <a:avLst>
              <a:gd name="adj1" fmla="val 156381"/>
              <a:gd name="adj2" fmla="val 43030"/>
              <a:gd name="adj3" fmla="val 16667"/>
            </a:avLst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 anchor="ctr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/>
            <a:r>
              <a:rPr lang="ja-JP" altLang="en-GB" dirty="0" smtClean="0">
                <a:solidFill>
                  <a:srgbClr val="000000"/>
                </a:solidFill>
              </a:rPr>
              <a:t>横軸タイトル</a:t>
            </a:r>
            <a:r>
              <a:rPr lang="ja-JP" altLang="en-GB" dirty="0">
                <a:solidFill>
                  <a:srgbClr val="000000"/>
                </a:solidFill>
              </a:rPr>
              <a:t>情報の入力</a:t>
            </a:r>
          </a:p>
        </p:txBody>
      </p:sp>
    </p:spTree>
    <p:extLst>
      <p:ext uri="{BB962C8B-B14F-4D97-AF65-F5344CB8AC3E}">
        <p14:creationId xmlns:p14="http://schemas.microsoft.com/office/powerpoint/2010/main" val="2513357380"/>
      </p:ext>
    </p:extLst>
  </p:cSld>
  <p:clrMapOvr>
    <a:masterClrMapping/>
  </p:clrMapOvr>
  <p:transition spd="med" advTm="3174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174" y="222249"/>
            <a:ext cx="9058275" cy="7115175"/>
          </a:xfrm>
          <a:prstGeom prst="rect">
            <a:avLst/>
          </a:prstGeom>
        </p:spPr>
      </p:pic>
      <p:sp>
        <p:nvSpPr>
          <p:cNvPr id="9219" name="AutoShape 2"/>
          <p:cNvSpPr>
            <a:spLocks noChangeArrowheads="1"/>
          </p:cNvSpPr>
          <p:nvPr/>
        </p:nvSpPr>
        <p:spPr bwMode="auto">
          <a:xfrm>
            <a:off x="5688384" y="2339975"/>
            <a:ext cx="2232248" cy="1439862"/>
          </a:xfrm>
          <a:prstGeom prst="wedgeRoundRectCallout">
            <a:avLst>
              <a:gd name="adj1" fmla="val -150018"/>
              <a:gd name="adj2" fmla="val -53640"/>
              <a:gd name="adj3" fmla="val 16667"/>
            </a:avLst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 anchor="ctr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/>
            <a:r>
              <a:rPr lang="ja-JP" altLang="en-US" dirty="0">
                <a:solidFill>
                  <a:srgbClr val="000000"/>
                </a:solidFill>
              </a:rPr>
              <a:t>同様に、軸ラベル→第</a:t>
            </a:r>
            <a:r>
              <a:rPr lang="en-US" altLang="ja-JP" dirty="0" smtClean="0">
                <a:solidFill>
                  <a:srgbClr val="000000"/>
                </a:solidFill>
              </a:rPr>
              <a:t>1</a:t>
            </a:r>
            <a:r>
              <a:rPr lang="ja-JP" altLang="en-US" dirty="0" smtClean="0">
                <a:solidFill>
                  <a:srgbClr val="000000"/>
                </a:solidFill>
              </a:rPr>
              <a:t>縦軸</a:t>
            </a:r>
            <a:r>
              <a:rPr lang="ja-JP" altLang="en-US" dirty="0">
                <a:solidFill>
                  <a:srgbClr val="000000"/>
                </a:solidFill>
              </a:rPr>
              <a:t>を選択</a:t>
            </a:r>
            <a:endParaRPr lang="ja-JP" alt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491641"/>
      </p:ext>
    </p:extLst>
  </p:cSld>
  <p:clrMapOvr>
    <a:masterClrMapping/>
  </p:clrMapOvr>
  <p:transition spd="med" advTm="3174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124" y="222249"/>
            <a:ext cx="9096375" cy="7115175"/>
          </a:xfrm>
          <a:prstGeom prst="rect">
            <a:avLst/>
          </a:prstGeom>
        </p:spPr>
      </p:pic>
      <p:sp>
        <p:nvSpPr>
          <p:cNvPr id="9219" name="AutoShape 2"/>
          <p:cNvSpPr>
            <a:spLocks noChangeArrowheads="1"/>
          </p:cNvSpPr>
          <p:nvPr/>
        </p:nvSpPr>
        <p:spPr bwMode="auto">
          <a:xfrm>
            <a:off x="1583928" y="5652045"/>
            <a:ext cx="2232248" cy="1439862"/>
          </a:xfrm>
          <a:prstGeom prst="wedgeRoundRectCallout">
            <a:avLst>
              <a:gd name="adj1" fmla="val 85873"/>
              <a:gd name="adj2" fmla="val -20792"/>
              <a:gd name="adj3" fmla="val 16667"/>
            </a:avLst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 anchor="ctr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/>
            <a:r>
              <a:rPr lang="ja-JP" altLang="en-US" dirty="0" smtClean="0">
                <a:solidFill>
                  <a:srgbClr val="000000"/>
                </a:solidFill>
              </a:rPr>
              <a:t>縦</a:t>
            </a:r>
            <a:r>
              <a:rPr lang="ja-JP" altLang="en-GB" dirty="0" smtClean="0">
                <a:solidFill>
                  <a:srgbClr val="000000"/>
                </a:solidFill>
              </a:rPr>
              <a:t>軸</a:t>
            </a:r>
            <a:r>
              <a:rPr lang="ja-JP" altLang="en-GB" dirty="0">
                <a:solidFill>
                  <a:srgbClr val="000000"/>
                </a:solidFill>
              </a:rPr>
              <a:t>タイトル情報の入力</a:t>
            </a:r>
          </a:p>
        </p:txBody>
      </p:sp>
    </p:spTree>
    <p:extLst>
      <p:ext uri="{BB962C8B-B14F-4D97-AF65-F5344CB8AC3E}">
        <p14:creationId xmlns:p14="http://schemas.microsoft.com/office/powerpoint/2010/main" val="399143047"/>
      </p:ext>
    </p:extLst>
  </p:cSld>
  <p:clrMapOvr>
    <a:masterClrMapping/>
  </p:clrMapOvr>
  <p:transition spd="med" advTm="3174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6599" y="1527174"/>
            <a:ext cx="6067425" cy="4505325"/>
          </a:xfrm>
          <a:prstGeom prst="rect">
            <a:avLst/>
          </a:prstGeom>
        </p:spPr>
      </p:pic>
    </p:spTree>
  </p:cSld>
  <p:clrMapOvr>
    <a:masterClrMapping/>
  </p:clrMapOvr>
  <p:transition spd="med" advTm="2784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37" y="917574"/>
            <a:ext cx="9048750" cy="5724525"/>
          </a:xfrm>
          <a:prstGeom prst="rect">
            <a:avLst/>
          </a:prstGeom>
        </p:spPr>
      </p:pic>
      <p:sp>
        <p:nvSpPr>
          <p:cNvPr id="3075" name="AutoShape 2"/>
          <p:cNvSpPr>
            <a:spLocks noChangeArrowheads="1"/>
          </p:cNvSpPr>
          <p:nvPr/>
        </p:nvSpPr>
        <p:spPr bwMode="auto">
          <a:xfrm>
            <a:off x="359792" y="4499917"/>
            <a:ext cx="1979612" cy="1439863"/>
          </a:xfrm>
          <a:prstGeom prst="wedgeRoundRectCallout">
            <a:avLst>
              <a:gd name="adj1" fmla="val 68958"/>
              <a:gd name="adj2" fmla="val -1514"/>
              <a:gd name="adj3" fmla="val 16667"/>
            </a:avLst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 anchor="ctr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/>
            <a:r>
              <a:rPr lang="ja-JP" altLang="en-GB" dirty="0">
                <a:solidFill>
                  <a:srgbClr val="000000"/>
                </a:solidFill>
              </a:rPr>
              <a:t>必要なデータを余白にコピー</a:t>
            </a:r>
          </a:p>
        </p:txBody>
      </p:sp>
    </p:spTree>
  </p:cSld>
  <p:clrMapOvr>
    <a:masterClrMapping/>
  </p:clrMapOvr>
  <p:transition spd="med" advTm="3766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8887" y="35421"/>
            <a:ext cx="7759858" cy="7505281"/>
          </a:xfrm>
          <a:prstGeom prst="rect">
            <a:avLst/>
          </a:prstGeom>
        </p:spPr>
      </p:pic>
      <p:sp>
        <p:nvSpPr>
          <p:cNvPr id="3075" name="AutoShape 2"/>
          <p:cNvSpPr>
            <a:spLocks noChangeArrowheads="1"/>
          </p:cNvSpPr>
          <p:nvPr/>
        </p:nvSpPr>
        <p:spPr bwMode="auto">
          <a:xfrm>
            <a:off x="7955756" y="4787949"/>
            <a:ext cx="1979612" cy="1439863"/>
          </a:xfrm>
          <a:prstGeom prst="wedgeRoundRectCallout">
            <a:avLst>
              <a:gd name="adj1" fmla="val -69102"/>
              <a:gd name="adj2" fmla="val 94451"/>
              <a:gd name="adj3" fmla="val 16667"/>
            </a:avLst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 anchor="ctr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/>
            <a:r>
              <a:rPr lang="ja-JP" altLang="en-US" dirty="0" smtClean="0">
                <a:solidFill>
                  <a:srgbClr val="000000"/>
                </a:solidFill>
              </a:rPr>
              <a:t>選択領域で右クリック、セルの書式設定を選択</a:t>
            </a:r>
            <a:endParaRPr lang="ja-JP" altLang="en-GB" dirty="0">
              <a:solidFill>
                <a:srgbClr val="000000"/>
              </a:solidFill>
            </a:endParaRPr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1295896" y="4355901"/>
            <a:ext cx="1979612" cy="1439863"/>
          </a:xfrm>
          <a:prstGeom prst="wedgeRoundRectCallout">
            <a:avLst>
              <a:gd name="adj1" fmla="val 39190"/>
              <a:gd name="adj2" fmla="val -67843"/>
              <a:gd name="adj3" fmla="val 16667"/>
            </a:avLst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 anchor="ctr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/>
            <a:r>
              <a:rPr lang="ja-JP" altLang="en-US" dirty="0" smtClean="0">
                <a:solidFill>
                  <a:srgbClr val="000000"/>
                </a:solidFill>
              </a:rPr>
              <a:t>①</a:t>
            </a:r>
            <a:r>
              <a:rPr lang="ja-JP" altLang="en-GB" dirty="0" smtClean="0">
                <a:solidFill>
                  <a:srgbClr val="000000"/>
                </a:solidFill>
              </a:rPr>
              <a:t>データを</a:t>
            </a:r>
            <a:r>
              <a:rPr lang="ja-JP" altLang="en-US" dirty="0" smtClean="0">
                <a:solidFill>
                  <a:srgbClr val="000000"/>
                </a:solidFill>
              </a:rPr>
              <a:t>ドラッグして選択</a:t>
            </a:r>
            <a:endParaRPr lang="ja-JP" alt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570263"/>
      </p:ext>
    </p:extLst>
  </p:cSld>
  <p:clrMapOvr>
    <a:masterClrMapping/>
  </p:clrMapOvr>
  <p:transition spd="med" advTm="3766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911" y="89706"/>
            <a:ext cx="7272809" cy="7454063"/>
          </a:xfrm>
          <a:prstGeom prst="rect">
            <a:avLst/>
          </a:prstGeom>
        </p:spPr>
      </p:pic>
      <p:sp>
        <p:nvSpPr>
          <p:cNvPr id="3075" name="AutoShape 2"/>
          <p:cNvSpPr>
            <a:spLocks noChangeArrowheads="1"/>
          </p:cNvSpPr>
          <p:nvPr/>
        </p:nvSpPr>
        <p:spPr bwMode="auto">
          <a:xfrm>
            <a:off x="7488584" y="2483693"/>
            <a:ext cx="1979612" cy="1439863"/>
          </a:xfrm>
          <a:prstGeom prst="wedgeRoundRectCallout">
            <a:avLst>
              <a:gd name="adj1" fmla="val -69102"/>
              <a:gd name="adj2" fmla="val 94451"/>
              <a:gd name="adj3" fmla="val 16667"/>
            </a:avLst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 anchor="ctr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/>
            <a:r>
              <a:rPr lang="ja-JP" altLang="en-US" dirty="0">
                <a:solidFill>
                  <a:srgbClr val="000000"/>
                </a:solidFill>
              </a:rPr>
              <a:t>②</a:t>
            </a:r>
            <a:r>
              <a:rPr lang="ja-JP" altLang="en-US" dirty="0" smtClean="0">
                <a:solidFill>
                  <a:srgbClr val="000000"/>
                </a:solidFill>
              </a:rPr>
              <a:t>有効数字を考慮して小数点以下の桁数を選択</a:t>
            </a:r>
            <a:endParaRPr lang="ja-JP" altLang="en-GB" dirty="0">
              <a:solidFill>
                <a:srgbClr val="000000"/>
              </a:solidFill>
            </a:endParaRPr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1727944" y="3804726"/>
            <a:ext cx="1979612" cy="1439863"/>
          </a:xfrm>
          <a:prstGeom prst="wedgeRoundRectCallout">
            <a:avLst>
              <a:gd name="adj1" fmla="val 97699"/>
              <a:gd name="adj2" fmla="val -16333"/>
              <a:gd name="adj3" fmla="val 16667"/>
            </a:avLst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 anchor="ctr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/>
            <a:r>
              <a:rPr lang="ja-JP" altLang="en-US" dirty="0" smtClean="0">
                <a:solidFill>
                  <a:srgbClr val="000000"/>
                </a:solidFill>
              </a:rPr>
              <a:t>①数値を選択</a:t>
            </a:r>
            <a:endParaRPr lang="ja-JP" altLang="en-GB" dirty="0">
              <a:solidFill>
                <a:srgbClr val="000000"/>
              </a:solidFill>
            </a:endParaRPr>
          </a:p>
        </p:txBody>
      </p:sp>
      <p:sp>
        <p:nvSpPr>
          <p:cNvPr id="8" name="AutoShape 2"/>
          <p:cNvSpPr>
            <a:spLocks noChangeArrowheads="1"/>
          </p:cNvSpPr>
          <p:nvPr/>
        </p:nvSpPr>
        <p:spPr bwMode="auto">
          <a:xfrm>
            <a:off x="2520032" y="5674247"/>
            <a:ext cx="1835596" cy="1439863"/>
          </a:xfrm>
          <a:prstGeom prst="wedgeRoundRectCallout">
            <a:avLst>
              <a:gd name="adj1" fmla="val 202852"/>
              <a:gd name="adj2" fmla="val 59874"/>
              <a:gd name="adj3" fmla="val 16667"/>
            </a:avLst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 anchor="ctr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/>
            <a:r>
              <a:rPr lang="ja-JP" altLang="en-US" dirty="0" smtClean="0">
                <a:solidFill>
                  <a:srgbClr val="000000"/>
                </a:solidFill>
              </a:rPr>
              <a:t>③</a:t>
            </a:r>
            <a:r>
              <a:rPr lang="en-US" altLang="ja-JP" dirty="0" smtClean="0">
                <a:solidFill>
                  <a:srgbClr val="000000"/>
                </a:solidFill>
              </a:rPr>
              <a:t>OK</a:t>
            </a:r>
            <a:r>
              <a:rPr lang="ja-JP" altLang="en-US" dirty="0" smtClean="0">
                <a:solidFill>
                  <a:srgbClr val="000000"/>
                </a:solidFill>
              </a:rPr>
              <a:t>ボタンをクリック</a:t>
            </a:r>
            <a:endParaRPr lang="ja-JP" alt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792718"/>
      </p:ext>
    </p:extLst>
  </p:cSld>
  <p:clrMapOvr>
    <a:masterClrMapping/>
  </p:clrMapOvr>
  <p:transition spd="med" advTm="3766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799" y="1055687"/>
            <a:ext cx="8963025" cy="5448300"/>
          </a:xfrm>
          <a:prstGeom prst="rect">
            <a:avLst/>
          </a:prstGeom>
        </p:spPr>
      </p:pic>
      <p:sp>
        <p:nvSpPr>
          <p:cNvPr id="4099" name="AutoShape 2"/>
          <p:cNvSpPr>
            <a:spLocks noChangeArrowheads="1"/>
          </p:cNvSpPr>
          <p:nvPr/>
        </p:nvSpPr>
        <p:spPr bwMode="auto">
          <a:xfrm>
            <a:off x="0" y="3923853"/>
            <a:ext cx="1979612" cy="1439863"/>
          </a:xfrm>
          <a:prstGeom prst="wedgeRoundRectCallout">
            <a:avLst>
              <a:gd name="adj1" fmla="val 68958"/>
              <a:gd name="adj2" fmla="val -1514"/>
              <a:gd name="adj3" fmla="val 16667"/>
            </a:avLst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 anchor="ctr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/>
            <a:r>
              <a:rPr lang="ja-JP" altLang="en-GB">
                <a:solidFill>
                  <a:srgbClr val="000000"/>
                </a:solidFill>
              </a:rPr>
              <a:t>横軸情報を入力</a:t>
            </a:r>
          </a:p>
        </p:txBody>
      </p:sp>
    </p:spTree>
  </p:cSld>
  <p:clrMapOvr>
    <a:masterClrMapping/>
  </p:clrMapOvr>
  <p:transition spd="med" advTm="4256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074" y="1227137"/>
            <a:ext cx="8372475" cy="5105400"/>
          </a:xfrm>
          <a:prstGeom prst="rect">
            <a:avLst/>
          </a:prstGeom>
        </p:spPr>
      </p:pic>
      <p:sp>
        <p:nvSpPr>
          <p:cNvPr id="5123" name="AutoShape 2"/>
          <p:cNvSpPr>
            <a:spLocks noChangeArrowheads="1"/>
          </p:cNvSpPr>
          <p:nvPr/>
        </p:nvSpPr>
        <p:spPr bwMode="auto">
          <a:xfrm>
            <a:off x="0" y="3203773"/>
            <a:ext cx="1979613" cy="1439862"/>
          </a:xfrm>
          <a:prstGeom prst="wedgeRoundRectCallout">
            <a:avLst>
              <a:gd name="adj1" fmla="val 22768"/>
              <a:gd name="adj2" fmla="val 99391"/>
              <a:gd name="adj3" fmla="val 16667"/>
            </a:avLst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 anchor="ctr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/>
            <a:r>
              <a:rPr lang="ja-JP" altLang="en-GB" dirty="0">
                <a:solidFill>
                  <a:srgbClr val="000000"/>
                </a:solidFill>
              </a:rPr>
              <a:t>凡例に用いる項目ラベルを入力</a:t>
            </a:r>
          </a:p>
        </p:txBody>
      </p:sp>
    </p:spTree>
  </p:cSld>
  <p:clrMapOvr>
    <a:masterClrMapping/>
  </p:clrMapOvr>
  <p:transition spd="med" advTm="2784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787" y="1236662"/>
            <a:ext cx="8401050" cy="5086350"/>
          </a:xfrm>
          <a:prstGeom prst="rect">
            <a:avLst/>
          </a:prstGeom>
        </p:spPr>
      </p:pic>
      <p:sp>
        <p:nvSpPr>
          <p:cNvPr id="6147" name="AutoShape 2"/>
          <p:cNvSpPr>
            <a:spLocks noChangeArrowheads="1"/>
          </p:cNvSpPr>
          <p:nvPr/>
        </p:nvSpPr>
        <p:spPr bwMode="auto">
          <a:xfrm>
            <a:off x="215776" y="3275781"/>
            <a:ext cx="2160240" cy="1439862"/>
          </a:xfrm>
          <a:prstGeom prst="wedgeRoundRectCallout">
            <a:avLst>
              <a:gd name="adj1" fmla="val 21144"/>
              <a:gd name="adj2" fmla="val 82454"/>
              <a:gd name="adj3" fmla="val 16667"/>
            </a:avLst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 anchor="ctr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/>
            <a:r>
              <a:rPr lang="ja-JP" altLang="en-US" dirty="0" smtClean="0">
                <a:solidFill>
                  <a:srgbClr val="000000"/>
                </a:solidFill>
              </a:rPr>
              <a:t>①</a:t>
            </a:r>
            <a:r>
              <a:rPr lang="ja-JP" altLang="en-GB" dirty="0" smtClean="0">
                <a:solidFill>
                  <a:srgbClr val="000000"/>
                </a:solidFill>
              </a:rPr>
              <a:t>ドラッグ</a:t>
            </a:r>
            <a:r>
              <a:rPr lang="ja-JP" altLang="en-GB" dirty="0">
                <a:solidFill>
                  <a:srgbClr val="000000"/>
                </a:solidFill>
              </a:rPr>
              <a:t>して選択</a:t>
            </a:r>
          </a:p>
        </p:txBody>
      </p:sp>
      <p:sp>
        <p:nvSpPr>
          <p:cNvPr id="6148" name="AutoShape 3"/>
          <p:cNvSpPr>
            <a:spLocks noChangeArrowheads="1"/>
          </p:cNvSpPr>
          <p:nvPr/>
        </p:nvSpPr>
        <p:spPr bwMode="auto">
          <a:xfrm>
            <a:off x="7488584" y="971525"/>
            <a:ext cx="2376264" cy="1439863"/>
          </a:xfrm>
          <a:prstGeom prst="wedgeRoundRectCallout">
            <a:avLst>
              <a:gd name="adj1" fmla="val -111186"/>
              <a:gd name="adj2" fmla="val 36382"/>
              <a:gd name="adj3" fmla="val 16667"/>
            </a:avLst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 anchor="ctr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/>
            <a:r>
              <a:rPr lang="ja-JP" altLang="en-US" dirty="0" smtClean="0">
                <a:solidFill>
                  <a:srgbClr val="000000"/>
                </a:solidFill>
              </a:rPr>
              <a:t>②挿入タブで</a:t>
            </a:r>
            <a:r>
              <a:rPr lang="ja-JP" altLang="en-GB" dirty="0" smtClean="0">
                <a:solidFill>
                  <a:srgbClr val="000000"/>
                </a:solidFill>
              </a:rPr>
              <a:t>グラフ</a:t>
            </a:r>
            <a:r>
              <a:rPr lang="ja-JP" altLang="en-GB" dirty="0">
                <a:solidFill>
                  <a:srgbClr val="000000"/>
                </a:solidFill>
              </a:rPr>
              <a:t>のアイコンをクリック</a:t>
            </a:r>
          </a:p>
        </p:txBody>
      </p:sp>
    </p:spTree>
  </p:cSld>
  <p:clrMapOvr>
    <a:masterClrMapping/>
  </p:clrMapOvr>
  <p:transition spd="med" advTm="3034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412" y="222249"/>
            <a:ext cx="9067800" cy="7115175"/>
          </a:xfrm>
          <a:prstGeom prst="rect">
            <a:avLst/>
          </a:prstGeom>
        </p:spPr>
      </p:pic>
      <p:sp>
        <p:nvSpPr>
          <p:cNvPr id="7171" name="AutoShape 2"/>
          <p:cNvSpPr>
            <a:spLocks noChangeArrowheads="1"/>
          </p:cNvSpPr>
          <p:nvPr/>
        </p:nvSpPr>
        <p:spPr bwMode="auto">
          <a:xfrm>
            <a:off x="1799952" y="1763613"/>
            <a:ext cx="1979613" cy="1439862"/>
          </a:xfrm>
          <a:prstGeom prst="wedgeRoundRectCallout">
            <a:avLst>
              <a:gd name="adj1" fmla="val 138417"/>
              <a:gd name="adj2" fmla="val -15537"/>
              <a:gd name="adj3" fmla="val 16667"/>
            </a:avLst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 anchor="ctr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/>
            <a:r>
              <a:rPr lang="ja-JP" altLang="en-GB">
                <a:solidFill>
                  <a:srgbClr val="000000"/>
                </a:solidFill>
              </a:rPr>
              <a:t>散布図を選択</a:t>
            </a:r>
          </a:p>
        </p:txBody>
      </p:sp>
    </p:spTree>
  </p:cSld>
  <p:clrMapOvr>
    <a:masterClrMapping/>
  </p:clrMapOvr>
  <p:transition spd="med" advTm="2834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412" y="227012"/>
            <a:ext cx="9067800" cy="7105650"/>
          </a:xfrm>
          <a:prstGeom prst="rect">
            <a:avLst/>
          </a:prstGeom>
        </p:spPr>
      </p:pic>
      <p:sp>
        <p:nvSpPr>
          <p:cNvPr id="8195" name="AutoShape 2"/>
          <p:cNvSpPr>
            <a:spLocks noChangeArrowheads="1"/>
          </p:cNvSpPr>
          <p:nvPr/>
        </p:nvSpPr>
        <p:spPr bwMode="auto">
          <a:xfrm>
            <a:off x="215776" y="1475581"/>
            <a:ext cx="1979613" cy="1439863"/>
          </a:xfrm>
          <a:prstGeom prst="wedgeRoundRectCallout">
            <a:avLst>
              <a:gd name="adj1" fmla="val 101978"/>
              <a:gd name="adj2" fmla="val -67753"/>
              <a:gd name="adj3" fmla="val 16667"/>
            </a:avLst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 anchor="ctr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/>
            <a:r>
              <a:rPr lang="ja-JP" altLang="en-US" dirty="0" smtClean="0">
                <a:solidFill>
                  <a:srgbClr val="000000"/>
                </a:solidFill>
              </a:rPr>
              <a:t>グラフスタイル</a:t>
            </a:r>
            <a:r>
              <a:rPr lang="ja-JP" altLang="en-GB" dirty="0" smtClean="0">
                <a:solidFill>
                  <a:srgbClr val="000000"/>
                </a:solidFill>
              </a:rPr>
              <a:t>を</a:t>
            </a:r>
            <a:r>
              <a:rPr lang="ja-JP" altLang="en-GB" dirty="0">
                <a:solidFill>
                  <a:srgbClr val="000000"/>
                </a:solidFill>
              </a:rPr>
              <a:t>選択</a:t>
            </a:r>
          </a:p>
        </p:txBody>
      </p:sp>
    </p:spTree>
  </p:cSld>
  <p:clrMapOvr>
    <a:masterClrMapping/>
  </p:clrMapOvr>
  <p:transition spd="med" advTm="2845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2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2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150</Words>
  <Application>Microsoft Office PowerPoint</Application>
  <PresentationFormat>ユーザー設定</PresentationFormat>
  <Paragraphs>39</Paragraphs>
  <Slides>17</Slides>
  <Notes>17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4" baseType="lpstr">
      <vt:lpstr>ＭＳ Ｐゴシック</vt:lpstr>
      <vt:lpstr>ＭＳ Ｐ明朝</vt:lpstr>
      <vt:lpstr>Arial</vt:lpstr>
      <vt:lpstr>Symbol</vt:lpstr>
      <vt:lpstr>Times New Roman</vt:lpstr>
      <vt:lpstr>Wingdings</vt:lpstr>
      <vt:lpstr>標準デザイン</vt:lpstr>
      <vt:lpstr>エクセルを用いたグラフ作成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OpenOffice Calcを用いたグラフ作成</dc:title>
  <dc:creator>東京大学 機械工学専攻</dc:creator>
  <cp:lastModifiedBy>メカノデザイン工房</cp:lastModifiedBy>
  <cp:revision>27</cp:revision>
  <dcterms:modified xsi:type="dcterms:W3CDTF">2014-10-09T02:09:46Z</dcterms:modified>
</cp:coreProperties>
</file>